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617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28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017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2484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395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3483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392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89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7319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012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6414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0E2B5-C7B9-415B-B41F-BC0D65FA600B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B4A0E-6C2E-44A1-B42C-46AC139A75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765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Презентация оформлена Леонидом Крупновым 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482931" y="2014835"/>
            <a:ext cx="722614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Проект подгруппы №4</a:t>
            </a:r>
          </a:p>
          <a:p>
            <a:pPr algn="ctr"/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2077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Задача проекта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482" y="1825625"/>
            <a:ext cx="8589818" cy="8858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482" y="2711451"/>
            <a:ext cx="8559277" cy="11493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482" y="3995738"/>
            <a:ext cx="8362702" cy="77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39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Разделение по ролям: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73491"/>
            <a:ext cx="10515600" cy="4351338"/>
          </a:xfrm>
        </p:spPr>
        <p:txBody>
          <a:bodyPr/>
          <a:lstStyle/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241300" y="5041900"/>
            <a:ext cx="2755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Создание программы «Разделение списка на подсписки» и подготовка ее документации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915667" y="5457398"/>
            <a:ext cx="347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Создание игры «Крестик нолики»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11562" y="5457398"/>
            <a:ext cx="363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Оформление презентации проекта</a:t>
            </a:r>
            <a:endParaRPr lang="ru-RU" dirty="0"/>
          </a:p>
        </p:txBody>
      </p:sp>
      <p:pic>
        <p:nvPicPr>
          <p:cNvPr id="7" name="Picture 2" descr="https://sun2-12.userapi.com/s/v1/ig2/RMrh-VKpZrOLtRGlDMf6bdfC26saYnYL4rJoNA1zvUY9dY4ugXkZMSi0oftihLXiphaJbYrJ-5Xa0uLvHagyFdwh.jpg?size=721x1080&amp;quality=96&amp;type=alb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427" y="1453017"/>
            <a:ext cx="1567333" cy="206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sun9-64.userapi.com/s/v1/if2/PRh24sxj_8VnpuHrU7U01lpeXryFd5mTTqpSuKp7_4xba8BRk6FAt-LGvn2_X54ZWlJFm6yy8S90mzfYKP66wSkt.jpg?size=1170x1170&amp;quality=96&amp;type=albu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71022"/>
            <a:ext cx="1766494" cy="2063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sun9-14.userapi.com/s/v1/ig2/vSHn10YUapLdvwiiOvDelCFuOYt9qWMGNxH69qCAuBp7PdeY8l6vXetdNbed8tRS-TzUSCr6XKcTP-KamP-Ucggb.jpg?size=1080x1080&amp;quality=96&amp;type=albu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355" y="1453017"/>
            <a:ext cx="1901025" cy="209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2401" y="1473244"/>
            <a:ext cx="1622366" cy="2093267"/>
          </a:xfrm>
          <a:prstGeom prst="rect">
            <a:avLst/>
          </a:prstGeom>
        </p:spPr>
      </p:pic>
      <p:cxnSp>
        <p:nvCxnSpPr>
          <p:cNvPr id="12" name="Прямая со стрелкой 11"/>
          <p:cNvCxnSpPr/>
          <p:nvPr/>
        </p:nvCxnSpPr>
        <p:spPr>
          <a:xfrm flipH="1">
            <a:off x="1295400" y="3686985"/>
            <a:ext cx="426047" cy="125681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H="1">
            <a:off x="1721447" y="3654778"/>
            <a:ext cx="2647353" cy="12347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/>
          <p:nvPr/>
        </p:nvCxnSpPr>
        <p:spPr>
          <a:xfrm flipH="1">
            <a:off x="5080000" y="3664684"/>
            <a:ext cx="2313094" cy="179271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 flipH="1">
            <a:off x="9652000" y="3714897"/>
            <a:ext cx="382694" cy="16922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542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582121" y="2218035"/>
            <a:ext cx="7027758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Создание программы </a:t>
            </a:r>
          </a:p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«Разделение списков»</a:t>
            </a:r>
          </a:p>
          <a:p>
            <a:pPr algn="ctr"/>
            <a:r>
              <a:rPr lang="ru-RU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и ее документация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6205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https://mcgrawhillprofessionalbusinessblog.com/wp-content/uploads/2019/05/Why-Companies-Must-Have-Mandate-Driven-Leaders-in-Their-Leadership-Positi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2783" y="-1044757"/>
            <a:ext cx="14162314" cy="9439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739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Оформление </a:t>
            </a:r>
            <a:br>
              <a:rPr lang="ru-RU" dirty="0" smtClean="0"/>
            </a:br>
            <a:r>
              <a:rPr lang="ru-RU" dirty="0" smtClean="0"/>
              <a:t>задания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Были созданы программа</a:t>
            </a:r>
          </a:p>
          <a:p>
            <a:r>
              <a:rPr lang="ru-RU" dirty="0" smtClean="0"/>
              <a:t>К программе была оформлена</a:t>
            </a:r>
          </a:p>
          <a:p>
            <a:pPr marL="0" indent="0">
              <a:buNone/>
            </a:pPr>
            <a:r>
              <a:rPr lang="ru-RU" dirty="0"/>
              <a:t>д</a:t>
            </a:r>
            <a:r>
              <a:rPr lang="ru-RU" dirty="0" smtClean="0"/>
              <a:t>окументация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42070"/>
            <a:ext cx="6852190" cy="330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401" y="3344070"/>
            <a:ext cx="4635500" cy="35874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8901" y="3979070"/>
            <a:ext cx="7734198" cy="29524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48254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 выполнения задания: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Хоть задача и не подразумевает какой-либо полезной прикладной функции, однако она отлично тренирует и проверяет навыки программирования и повышает квалификацию решившего ее. Кроме того Анастасия и Дарья получили первый опыт работы вдвоем над одной задачей, что безусловно заложит первый камушек в фундамент карьеры девочек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2565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678915" y="2967335"/>
            <a:ext cx="108341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Создание игры «Крестики-нолики»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4898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https://avatars.mds.yandex.net/get-zen_doc/3930378/pub_5f78a8e361e6d41ef53cab61_5f78a9fc61e6d41ef53e3f83/scale_12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3350"/>
            <a:ext cx="12306300" cy="738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294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4" name="Picture 2" descr="https://icdn.lenta.ru/images/2019/02/06/16/20190206161903644/original_8a2140c97720220bceccf6f6ed4e13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8644" y="-300446"/>
            <a:ext cx="14422574" cy="961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871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Оформление игры</a:t>
            </a:r>
            <a:br>
              <a:rPr lang="ru-RU" dirty="0" smtClean="0"/>
            </a:br>
            <a:r>
              <a:rPr lang="ru-RU" dirty="0" smtClean="0"/>
              <a:t>«Крестики-нолики»: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Иваном была поставлена задача создания игры устройством интерфейса меню.</a:t>
            </a:r>
            <a:endParaRPr lang="ru-RU" dirty="0"/>
          </a:p>
        </p:txBody>
      </p:sp>
      <p:pic>
        <p:nvPicPr>
          <p:cNvPr id="4102" name="Picture 6" descr="https://sun9-85.userapi.com/s/v1/ig2/L7tnC_iciitfNblXLhEd_xpKDRwCf9L6ZlqbDMpDdUqIRBf87D0wrWYYAhe6TgLxYRDvOYCirabtKJDa5xZNqKmj.jpg?size=1272x755&amp;quality=96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714443"/>
            <a:ext cx="8020775" cy="4143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sun9-33.userapi.com/s/v1/ig2/GA7ictcRrZjSQu2_NipLIK-nFG-7kxnWOtHSWRCVJECcXGRCKqeWnzHniOoJ7MxA82yJGp3db6gXw9av3u0JQaTz.jpg?size=705x702&amp;quality=96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0775" y="2704524"/>
            <a:ext cx="4171225" cy="415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51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 данного проекта: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Получение первого опыта совместной работы в группе</a:t>
            </a:r>
          </a:p>
          <a:p>
            <a:r>
              <a:rPr lang="ru-RU" dirty="0" smtClean="0"/>
              <a:t>Оформление и решение поставленных заданий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8687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 выполнения задания: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Успешная попытка создания полноценной игры, что безусловно повысит навыки Ивана, как разработчика игр</a:t>
            </a:r>
          </a:p>
          <a:p>
            <a:r>
              <a:rPr lang="ru-RU" dirty="0" smtClean="0"/>
              <a:t>Проявление Иваном,</a:t>
            </a:r>
            <a:r>
              <a:rPr lang="ru-RU" dirty="0"/>
              <a:t> решившего взять на себя самое тяжелое </a:t>
            </a:r>
            <a:r>
              <a:rPr lang="ru-RU" dirty="0" smtClean="0"/>
              <a:t>задание, лучших качеств в командой работе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0095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 выполнения проекта: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Получение первого опыта в решение задач, поставленных целой подгруппе</a:t>
            </a:r>
          </a:p>
          <a:p>
            <a:r>
              <a:rPr lang="ru-RU" dirty="0" smtClean="0"/>
              <a:t>Получение опыта в разделении участников подгруппы по ролям</a:t>
            </a:r>
          </a:p>
          <a:p>
            <a:r>
              <a:rPr lang="ru-RU" dirty="0" smtClean="0"/>
              <a:t>Понимание участниками необходимости наличия лидера в подгруппе, коим был Иван </a:t>
            </a:r>
            <a:r>
              <a:rPr lang="ru-RU" dirty="0" err="1" smtClean="0"/>
              <a:t>Новак</a:t>
            </a:r>
            <a:endParaRPr lang="ru-RU" dirty="0" smtClean="0"/>
          </a:p>
          <a:p>
            <a:r>
              <a:rPr lang="ru-RU" dirty="0" smtClean="0"/>
              <a:t>Повышение навыков программирования, путем решения поставленных задач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9318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2642175" y="2967335"/>
            <a:ext cx="6907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Спасибо </a:t>
            </a:r>
            <a:r>
              <a:rPr lang="ru-RU" sz="5400" b="1" cap="none" spc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за внимание!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1563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993926" y="2967335"/>
            <a:ext cx="820416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Получение первого опыта </a:t>
            </a:r>
          </a:p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работы в команде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3408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3283534" y="2967335"/>
            <a:ext cx="5624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Состав подгруппы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93835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Новак</a:t>
            </a:r>
            <a:r>
              <a:rPr lang="ru-RU" dirty="0" smtClean="0"/>
              <a:t> Иван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Талантливый программист, </a:t>
            </a:r>
          </a:p>
          <a:p>
            <a:pPr marL="0" indent="0">
              <a:buNone/>
            </a:pPr>
            <a:r>
              <a:rPr lang="ru-RU" dirty="0" smtClean="0"/>
              <a:t>эксперт в области</a:t>
            </a:r>
          </a:p>
          <a:p>
            <a:pPr marL="0" indent="0">
              <a:buNone/>
            </a:pPr>
            <a:r>
              <a:rPr lang="ru-RU" dirty="0" smtClean="0"/>
              <a:t>гейм-дева (</a:t>
            </a:r>
            <a:r>
              <a:rPr lang="en-US" dirty="0" err="1" smtClean="0"/>
              <a:t>GameDev</a:t>
            </a:r>
            <a:r>
              <a:rPr lang="ru-RU" dirty="0" smtClean="0"/>
              <a:t>)</a:t>
            </a:r>
          </a:p>
        </p:txBody>
      </p:sp>
      <p:pic>
        <p:nvPicPr>
          <p:cNvPr id="2050" name="Picture 2" descr="https://sun2-12.userapi.com/s/v1/ig2/RMrh-VKpZrOLtRGlDMf6bdfC26saYnYL4rJoNA1zvUY9dY4ugXkZMSi0oftihLXiphaJbYrJ-5Xa0uLvHagyFdwh.jpg?size=721x1080&amp;quality=96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1" y="0"/>
            <a:ext cx="5791200" cy="762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222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Елисеева Анастасия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Талантливый программист,</a:t>
            </a:r>
          </a:p>
          <a:p>
            <a:pPr marL="0" indent="0">
              <a:buNone/>
            </a:pPr>
            <a:r>
              <a:rPr lang="ru-RU" dirty="0"/>
              <a:t>о</a:t>
            </a:r>
            <a:r>
              <a:rPr lang="ru-RU" dirty="0" smtClean="0"/>
              <a:t>пытный математик, эксперт</a:t>
            </a:r>
          </a:p>
          <a:p>
            <a:pPr marL="0" indent="0">
              <a:buNone/>
            </a:pPr>
            <a:r>
              <a:rPr lang="ru-RU" dirty="0"/>
              <a:t>в</a:t>
            </a:r>
            <a:r>
              <a:rPr lang="ru-RU" dirty="0" smtClean="0"/>
              <a:t> области языка «</a:t>
            </a:r>
            <a:r>
              <a:rPr lang="en-US" dirty="0" smtClean="0"/>
              <a:t>Python</a:t>
            </a:r>
            <a:r>
              <a:rPr lang="ru-RU" dirty="0" smtClean="0"/>
              <a:t>»</a:t>
            </a:r>
          </a:p>
        </p:txBody>
      </p:sp>
      <p:pic>
        <p:nvPicPr>
          <p:cNvPr id="3074" name="Picture 2" descr="https://sun9-64.userapi.com/s/v1/if2/PRh24sxj_8VnpuHrU7U01lpeXryFd5mTTqpSuKp7_4xba8BRk6FAt-LGvn2_X54ZWlJFm6yy8S90mzfYKP66wSkt.jpg?size=1170x1170&amp;quality=96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472" y="0"/>
            <a:ext cx="587152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6038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Мелихова Дарья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Талантливый программист,</a:t>
            </a:r>
          </a:p>
          <a:p>
            <a:pPr marL="0" indent="0">
              <a:buNone/>
            </a:pPr>
            <a:r>
              <a:rPr lang="ru-RU" dirty="0"/>
              <a:t>э</a:t>
            </a:r>
            <a:r>
              <a:rPr lang="ru-RU" dirty="0" smtClean="0"/>
              <a:t>ксперт в области решений </a:t>
            </a:r>
          </a:p>
          <a:p>
            <a:pPr marL="0" indent="0">
              <a:buNone/>
            </a:pPr>
            <a:r>
              <a:rPr lang="ru-RU" dirty="0"/>
              <a:t>з</a:t>
            </a:r>
            <a:r>
              <a:rPr lang="ru-RU" dirty="0" smtClean="0"/>
              <a:t>аданий со списками</a:t>
            </a:r>
          </a:p>
        </p:txBody>
      </p:sp>
      <p:pic>
        <p:nvPicPr>
          <p:cNvPr id="4098" name="Picture 2" descr="https://sun9-14.userapi.com/s/v1/ig2/vSHn10YUapLdvwiiOvDelCFuOYt9qWMGNxH69qCAuBp7PdeY8l6vXetdNbed8tRS-TzUSCr6XKcTP-KamP-Ucggb.jpg?size=1080x1080&amp;quality=96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700" y="0"/>
            <a:ext cx="6210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056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Крупнов Леонид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Талантливый оратор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700" y="0"/>
            <a:ext cx="6083300" cy="784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98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668095" y="2967335"/>
            <a:ext cx="48558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Задача проекта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86434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272</Words>
  <Application>Microsoft Office PowerPoint</Application>
  <PresentationFormat>Широкоэкранный</PresentationFormat>
  <Paragraphs>55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Тема Office</vt:lpstr>
      <vt:lpstr>Презентация PowerPoint</vt:lpstr>
      <vt:lpstr>Задачи данного проекта:</vt:lpstr>
      <vt:lpstr>Презентация PowerPoint</vt:lpstr>
      <vt:lpstr>Презентация PowerPoint</vt:lpstr>
      <vt:lpstr>Новак Иван</vt:lpstr>
      <vt:lpstr>Елисеева Анастасия</vt:lpstr>
      <vt:lpstr>Мелихова Дарья</vt:lpstr>
      <vt:lpstr>Крупнов Леонид</vt:lpstr>
      <vt:lpstr>Презентация PowerPoint</vt:lpstr>
      <vt:lpstr>Задача проекта:</vt:lpstr>
      <vt:lpstr>Разделение по ролям:</vt:lpstr>
      <vt:lpstr>Презентация PowerPoint</vt:lpstr>
      <vt:lpstr>Презентация PowerPoint</vt:lpstr>
      <vt:lpstr>Оформление  задания</vt:lpstr>
      <vt:lpstr>Итоги выполнения задания:</vt:lpstr>
      <vt:lpstr>Презентация PowerPoint</vt:lpstr>
      <vt:lpstr>Презентация PowerPoint</vt:lpstr>
      <vt:lpstr>Презентация PowerPoint</vt:lpstr>
      <vt:lpstr>Оформление игры «Крестики-нолики»:</vt:lpstr>
      <vt:lpstr>Итоги выполнения задания:</vt:lpstr>
      <vt:lpstr>Итоги выполнения проекта: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Leonid</dc:creator>
  <cp:lastModifiedBy>Leonid</cp:lastModifiedBy>
  <cp:revision>12</cp:revision>
  <dcterms:created xsi:type="dcterms:W3CDTF">2022-05-25T20:24:42Z</dcterms:created>
  <dcterms:modified xsi:type="dcterms:W3CDTF">2022-05-26T08:13:06Z</dcterms:modified>
</cp:coreProperties>
</file>

<file path=docProps/thumbnail.jpeg>
</file>